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84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923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by Bob Fenster, Hillsborough High School, Hillsborough, NJ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349cf1d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349cf1d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349cf1d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f349cf1d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349cf1d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f349cf1d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349cf1d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349cf1d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349cf1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f349cf1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f349cf1d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f349cf1d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349cf1d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f349cf1d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f349cf1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f349cf1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f349cf1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f349cf1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349cf1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f349cf1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349cf1d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f349cf1d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f349cf1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f349cf1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  <a:defRPr sz="2400">
                <a:solidFill>
                  <a:srgbClr val="38761D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○"/>
              <a:defRPr sz="2400">
                <a:solidFill>
                  <a:srgbClr val="38761D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■"/>
              <a:defRPr sz="2400">
                <a:solidFill>
                  <a:srgbClr val="38761D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  <a:defRPr sz="2400">
                <a:solidFill>
                  <a:srgbClr val="38761D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○"/>
              <a:defRPr sz="2400">
                <a:solidFill>
                  <a:srgbClr val="38761D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■"/>
              <a:defRPr sz="2400">
                <a:solidFill>
                  <a:srgbClr val="38761D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  <a:defRPr sz="2400">
                <a:solidFill>
                  <a:srgbClr val="38761D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○"/>
              <a:defRPr sz="2400">
                <a:solidFill>
                  <a:srgbClr val="38761D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8761D"/>
              </a:buClr>
              <a:buSzPts val="2400"/>
              <a:buChar char="■"/>
              <a:defRPr sz="2400">
                <a:solidFill>
                  <a:srgbClr val="38761D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.org/policy-centers/cross-center-initiatives/state-local-finance-initiative/state-and-local-backgrounders/public-welfare-expenditur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nationalreview.com/2018/02/restoring-federalism-to-the-fight-against-povert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dict.justia.com/2017/03/08/federalism-play-role-interpretation-civil-rights-law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blueline.news/law-enforcement/intelligence-management/religious-freedom-federalism-civil-liberties-human-rights-globalized-perspectiv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ethub.com/edu/states-most-least-dependent-on-the-federal-government/270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g.org/pubs/capitolideas/2013_nov_dec/healthcare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www.law.northwestern.edu/research-faculty/colloquium/public-law/documents/Gluck_What%20is%20Federalism%20in%20Health%20Care%20For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article/immigration-federalism-which-policy-prevai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ww.washingtonpost.com/news/volokh-conspiracy/wp/2016/11/26/federalism-the-constitution-and-sanctuary-citi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er.org/article/federalism-can-breathe-life-infrastructu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infrastructureusa.org/paying-for-local-infrastructure-in-a-new-era-of-federalis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volokh-conspiracy/wp/2017/08/14/will-marijuana-make-federalism-go-up-in-smok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denverpost.com/2018/01/11/could-marijuana-be-the-gateway-drug-to-federalis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rist.org/commentary/2017/12/allen-rostron-gun-rights-and-federalis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mdappblog.com/2015/11/02/in-applying-federalism-to-gun-control-first-account-for-state-court-view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news.com/opinion/knowledge-bank/2015/09/15/5-reasons-federalism-in-education-matt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educationnext.org/a-new-new-federalis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70125" y="754725"/>
            <a:ext cx="8614200" cy="354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88625" y="1090075"/>
            <a:ext cx="4866000" cy="17070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Issues in Modern Federalism</a:t>
            </a:r>
            <a:endParaRPr b="1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-221700" y="2834125"/>
            <a:ext cx="641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Those Anti-Federalists </a:t>
            </a:r>
            <a:br>
              <a:rPr lang="en" b="1" i="1"/>
            </a:br>
            <a:r>
              <a:rPr lang="en" b="1" i="1"/>
              <a:t>Just Won’t Give Up</a:t>
            </a:r>
            <a:endParaRPr b="1" i="1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300" y="1090075"/>
            <a:ext cx="2842926" cy="28429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Poverty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2</a:t>
            </a:r>
            <a:r>
              <a:rPr lang="en"/>
              <a:t>)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5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Aid to Families with Dependent Children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Temporary Assistance to Needy Families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Workfare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733" y="1152475"/>
            <a:ext cx="4412575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Civil Rights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2</a:t>
            </a:r>
            <a:r>
              <a:rPr lang="en"/>
              <a:t>)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Racially-motivated gerrymandering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Places of public accommodation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Black Lives Matter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7704" y="1243276"/>
            <a:ext cx="4267199" cy="21714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Debriefing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980000"/>
                </a:solidFill>
              </a:rPr>
              <a:t>Explain </a:t>
            </a:r>
            <a:r>
              <a:rPr lang="en"/>
              <a:t>how your issue creates a conflict between the national and state governments.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980000"/>
                </a:solidFill>
              </a:rPr>
              <a:t>Argue </a:t>
            </a:r>
            <a:r>
              <a:rPr lang="en"/>
              <a:t>whether you believe it should be (a) wholly a national issue, (b) entirely a state issue, or (c) a mix of the two.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4" y="1170125"/>
            <a:ext cx="4124325" cy="2638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Varying Levels of State Aid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Review some of the data on this </a:t>
            </a:r>
            <a:r>
              <a:rPr lang="en" u="sng">
                <a:solidFill>
                  <a:schemeClr val="hlink"/>
                </a:solidFill>
                <a:hlinkClick r:id="rId3"/>
              </a:rPr>
              <a:t>site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does our state fare? Is that fair?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Why do some states get more aid than others?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rgbClr val="0000FF"/>
                </a:solidFill>
              </a:rPr>
              <a:t>Is it hypocritical to call for states’ rights but simultaneously accepting large payouts from the federal government? Why or why not?</a:t>
            </a:r>
            <a:endParaRPr b="1" i="1">
              <a:solidFill>
                <a:srgbClr val="0000FF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5126" y="1224127"/>
            <a:ext cx="2778675" cy="208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</a:t>
            </a:r>
            <a:r>
              <a:rPr lang="en" u="sng" dirty="0"/>
              <a:t>Federal</a:t>
            </a:r>
            <a:r>
              <a:rPr lang="en" dirty="0"/>
              <a:t>            </a:t>
            </a:r>
            <a:r>
              <a:rPr lang="en" dirty="0">
                <a:solidFill>
                  <a:srgbClr val="FF0000"/>
                </a:solidFill>
              </a:rPr>
              <a:t>vs.</a:t>
            </a:r>
            <a:r>
              <a:rPr lang="en" dirty="0"/>
              <a:t>           </a:t>
            </a:r>
            <a:r>
              <a:rPr lang="en" u="sng" dirty="0"/>
              <a:t>State</a:t>
            </a:r>
            <a:endParaRPr u="sng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Poor (or irresponsible) states may not take care of problems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Ability to level playing field between states with grants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States should be at least partly responsible for helping their own people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6551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Laboratories for policy experiments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One size doesn’t fit all -- states know what their people need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Underfunded mandates from national government are unwelcome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90275" y="301175"/>
            <a:ext cx="8705100" cy="3993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Mission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In 25 minutes review the hyperlinked page(s) and/or search the </a:t>
            </a:r>
            <a:r>
              <a:rPr lang="en" b="1" dirty="0" smtClean="0"/>
              <a:t>Internet </a:t>
            </a:r>
            <a:r>
              <a:rPr lang="en" b="1" dirty="0"/>
              <a:t>to be able to:</a:t>
            </a:r>
            <a:endParaRPr b="1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b="1" dirty="0">
                <a:solidFill>
                  <a:srgbClr val="980000"/>
                </a:solidFill>
              </a:rPr>
              <a:t>Explain </a:t>
            </a:r>
            <a:r>
              <a:rPr lang="en" dirty="0"/>
              <a:t>how your issue creates a conflict between the national and state governments.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b="1" dirty="0">
                <a:solidFill>
                  <a:srgbClr val="980000"/>
                </a:solidFill>
              </a:rPr>
              <a:t>Argue </a:t>
            </a:r>
            <a:r>
              <a:rPr lang="en" dirty="0"/>
              <a:t>whether you believe it should be (a) wholly a national issue, (b) entirely a state issue, or (c) a mix of the two.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Health Care</a:t>
            </a:r>
            <a:r>
              <a:rPr lang="en" dirty="0"/>
              <a:t> (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2</a:t>
            </a:r>
            <a:r>
              <a:rPr lang="en" dirty="0"/>
              <a:t>)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Affordable Care Act 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Mandate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Pre-existing conditions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Young people to 26 years of age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Medicaid funding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State Children’s Health Insurance Program</a:t>
            </a:r>
            <a:endParaRPr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875" y="1152476"/>
            <a:ext cx="4272000" cy="1971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Immigration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2</a:t>
            </a:r>
            <a:r>
              <a:rPr lang="en"/>
              <a:t>)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Border security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Sanctuary cities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Immigration enforcement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Racial profiling (Arizona SB1070)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501" y="1152475"/>
            <a:ext cx="2608800" cy="2653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Infrastructure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2</a:t>
            </a:r>
            <a:r>
              <a:rPr lang="en"/>
              <a:t>)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2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Roads, bridges, water, the grid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Federal vs. state/local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Public vs. private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847" y="1432851"/>
            <a:ext cx="4579876" cy="3054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Drugs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2</a:t>
            </a:r>
            <a:r>
              <a:rPr lang="en"/>
              <a:t>)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36075"/>
            <a:ext cx="4750500" cy="3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Marijuana - medicinal, recreational, clinics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Opioid crisis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Rehabilitation and education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4130" y="1631053"/>
            <a:ext cx="3558175" cy="2517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Guns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2</a:t>
            </a:r>
            <a:r>
              <a:rPr lang="en"/>
              <a:t>)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6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Background checks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Concealed carry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Assault weapons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School shootings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9500" y="1170127"/>
            <a:ext cx="4562100" cy="266315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Education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2</a:t>
            </a:r>
            <a:r>
              <a:rPr lang="en"/>
              <a:t>)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Elementary and Secondary Education Act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 Child Left Behind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Race to the Top &amp; Common Core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8504" y="2866177"/>
            <a:ext cx="5038125" cy="20728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</TotalTime>
  <Words>391</Words>
  <Application>Microsoft Office PowerPoint</Application>
  <PresentationFormat>On-screen Show (16:9)</PresentationFormat>
  <Paragraphs>59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Issues in Modern Federalism</vt:lpstr>
      <vt:lpstr>          Federal            vs.           State</vt:lpstr>
      <vt:lpstr>Your Mission</vt:lpstr>
      <vt:lpstr>Health Care (2)</vt:lpstr>
      <vt:lpstr>Immigration (2)</vt:lpstr>
      <vt:lpstr>Infrastructure (2)</vt:lpstr>
      <vt:lpstr>Drugs (2)</vt:lpstr>
      <vt:lpstr>Guns (2)</vt:lpstr>
      <vt:lpstr>Education (2)</vt:lpstr>
      <vt:lpstr>Poverty (2)</vt:lpstr>
      <vt:lpstr>Civil Rights (2)</vt:lpstr>
      <vt:lpstr>Class Debriefing</vt:lpstr>
      <vt:lpstr>Varying Levels of State Aid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in Modern Federalism</dc:title>
  <dc:creator>Ward, Mike</dc:creator>
  <cp:lastModifiedBy>Windows User</cp:lastModifiedBy>
  <cp:revision>3</cp:revision>
  <dcterms:modified xsi:type="dcterms:W3CDTF">2018-09-26T15:52:19Z</dcterms:modified>
</cp:coreProperties>
</file>